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8" d="100"/>
          <a:sy n="78" d="100"/>
        </p:scale>
        <p:origin x="127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374523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Abdirahman M Hussein</a:t>
            </a:r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&gt;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</a:t>
            </a:r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22-08-2023</a:t>
            </a:r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&gt;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7999746" cy="355519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tx1"/>
                </a:solidFill>
                <a:latin typeface="Abadi" panose="020B0604020104020204"/>
              </a:rPr>
              <a:t>The</a:t>
            </a:r>
            <a:r>
              <a:rPr lang="en-US" sz="2000" dirty="0" smtClean="0">
                <a:solidFill>
                  <a:schemeClr val="tx1"/>
                </a:solidFill>
                <a:latin typeface="Abadi" panose="020B0604020104020204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Abadi" panose="020B0604020104020204"/>
              </a:rPr>
              <a:t>following methodologies were used to analyze data</a:t>
            </a:r>
            <a:r>
              <a:rPr lang="en-US" sz="2000" dirty="0">
                <a:latin typeface="Abadi" panose="020B0604020104020204"/>
              </a:rPr>
              <a:t>: </a:t>
            </a:r>
            <a:endParaRPr lang="en-US" sz="2000" dirty="0" smtClean="0">
              <a:latin typeface="Abadi" panose="020B0604020104020204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1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using web scraping and </a:t>
            </a:r>
            <a:r>
              <a:rPr lang="en-US" sz="11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SpaceX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API; </a:t>
            </a:r>
            <a:endParaRPr lang="en-US" sz="11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1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(EDA), including data wrangling, data visualization and interactive visual analytics; </a:t>
            </a:r>
            <a:endParaRPr lang="en-US" sz="11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1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1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Prediction</a:t>
            </a:r>
            <a:r>
              <a:rPr lang="en-US" sz="11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1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• </a:t>
            </a:r>
            <a:r>
              <a:rPr lang="en-US" sz="2000" dirty="0" smtClean="0">
                <a:solidFill>
                  <a:schemeClr val="tx1"/>
                </a:solidFill>
                <a:latin typeface="Abadi" panose="020B0604020104020204"/>
                <a:cs typeface="Times New Roman" panose="02020603050405020304" pitchFamily="18" charset="0"/>
              </a:rPr>
              <a:t>Summary of all results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was 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possible to collected valuable data from public sources</a:t>
            </a:r>
            <a:r>
              <a:rPr 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EDA allowed to identify which features are the best to predict success of launchings; </a:t>
            </a:r>
            <a:endParaRPr lang="en-US" sz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Prediction showed the best model to predict which characteristics are important to drive this opportunity by the best way, using all collected data.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16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is to evaluate the viability of the new company Space Y to compete with Space X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16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16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Desirable answers: </a:t>
            </a:r>
            <a:endParaRPr lang="en-US" sz="16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best way to estimate the total cost for launches, by predicting successful landings of the first stage of rockets; </a:t>
            </a:r>
            <a:endParaRPr lang="en-US" sz="12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is the best place to make launches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Executive Summary </a:t>
            </a:r>
            <a:endParaRPr lang="en-US" sz="88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 smtClean="0">
                <a:solidFill>
                  <a:schemeClr val="tx1"/>
                </a:solidFill>
              </a:rPr>
              <a:t>• </a:t>
            </a:r>
            <a:r>
              <a:rPr lang="en-US" sz="64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methodology</a:t>
            </a:r>
            <a:r>
              <a:rPr lang="en-US" sz="8800" dirty="0" smtClean="0">
                <a:solidFill>
                  <a:schemeClr val="tx1"/>
                </a:solidFill>
              </a:rPr>
              <a:t>: 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 smtClean="0">
                <a:solidFill>
                  <a:schemeClr val="tx1"/>
                </a:solidFill>
              </a:rPr>
              <a:t>• Data from Space X was obtained from 2 sources: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 smtClean="0">
                <a:solidFill>
                  <a:schemeClr val="tx1"/>
                </a:solidFill>
              </a:rPr>
              <a:t> </a:t>
            </a:r>
            <a:r>
              <a:rPr lang="en-US" sz="8800" dirty="0">
                <a:solidFill>
                  <a:schemeClr val="tx1"/>
                </a:solidFill>
              </a:rPr>
              <a:t>• Space X API (https://api.spacexdata.com/v4/rockets/) </a:t>
            </a:r>
            <a:endParaRPr lang="en-US" sz="8800" dirty="0" smtClean="0">
              <a:solidFill>
                <a:schemeClr val="tx1"/>
              </a:solidFill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 smtClean="0">
                <a:solidFill>
                  <a:schemeClr val="tx1"/>
                </a:solidFill>
              </a:rPr>
              <a:t>• </a:t>
            </a:r>
            <a:r>
              <a:rPr lang="en-US" sz="8800" dirty="0" err="1">
                <a:solidFill>
                  <a:schemeClr val="tx1"/>
                </a:solidFill>
              </a:rPr>
              <a:t>WebScraping</a:t>
            </a:r>
            <a:r>
              <a:rPr lang="en-US" sz="8800" dirty="0">
                <a:solidFill>
                  <a:schemeClr val="tx1"/>
                </a:solidFill>
              </a:rPr>
              <a:t> (https://en.wikipedia.org/wiki/List_of_Falcon/_9/_and_Falcon_Heavy_launches) </a:t>
            </a:r>
            <a:endParaRPr lang="en-US" sz="8800" dirty="0" smtClean="0">
              <a:solidFill>
                <a:schemeClr val="tx1"/>
              </a:solidFill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 smtClean="0">
                <a:solidFill>
                  <a:schemeClr val="tx1"/>
                </a:solidFill>
              </a:rPr>
              <a:t>• </a:t>
            </a:r>
            <a:r>
              <a:rPr lang="en-US" sz="8800" dirty="0">
                <a:solidFill>
                  <a:schemeClr val="tx1"/>
                </a:solidFill>
              </a:rPr>
              <a:t>Perform data wrangling </a:t>
            </a:r>
            <a:endParaRPr lang="en-US" sz="8800" dirty="0" smtClean="0">
              <a:solidFill>
                <a:schemeClr val="tx1"/>
              </a:solidFill>
            </a:endParaRP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 smtClean="0">
                <a:solidFill>
                  <a:schemeClr val="tx1"/>
                </a:solidFill>
              </a:rPr>
              <a:t>• </a:t>
            </a:r>
            <a:r>
              <a:rPr lang="en-US" sz="8800" dirty="0">
                <a:solidFill>
                  <a:schemeClr val="tx1"/>
                </a:solidFill>
              </a:rPr>
              <a:t>Collected data was enriched by creating a landing outcome label based on outcome data after summarizing and analyzing features • Perform exploratory data analysis (EDA) using visualization and SQ</a:t>
            </a:r>
            <a:endParaRPr lang="en-US" sz="88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</TotalTime>
  <Words>1448</Words>
  <Application>Microsoft Office PowerPoint</Application>
  <PresentationFormat>Widescreen</PresentationFormat>
  <Paragraphs>239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Times New Roman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Windows User</cp:lastModifiedBy>
  <cp:revision>203</cp:revision>
  <dcterms:created xsi:type="dcterms:W3CDTF">2021-04-29T18:58:34Z</dcterms:created>
  <dcterms:modified xsi:type="dcterms:W3CDTF">2023-08-22T14:00:56Z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